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015" autoAdjust="0"/>
    <p:restoredTop sz="50842" autoAdjust="0"/>
  </p:normalViewPr>
  <p:slideViewPr>
    <p:cSldViewPr snapToGrid="0" showGuides="1">
      <p:cViewPr varScale="1">
        <p:scale>
          <a:sx n="34" d="100"/>
          <a:sy n="34" d="100"/>
        </p:scale>
        <p:origin x="15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30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3F73-E510-43B0-AC53-22FD6AEDEF9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BD6D-1C39-4224-8B0B-FE578D7D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1219"/>
          <a:stretch/>
        </p:blipFill>
        <p:spPr>
          <a:xfrm>
            <a:off x="0" y="-1"/>
            <a:ext cx="12192000" cy="537495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7320" y="962658"/>
            <a:ext cx="9144000" cy="11938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Re-Imagining Mining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54039"/>
            <a:ext cx="12192000" cy="924877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0033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Superfund Redevelopment Initiative</a:t>
            </a:r>
          </a:p>
          <a:p>
            <a:r>
              <a:rPr lang="en-US" dirty="0"/>
              <a:t>December 7, 2016</a:t>
            </a:r>
          </a:p>
        </p:txBody>
      </p:sp>
      <p:sp>
        <p:nvSpPr>
          <p:cNvPr id="5" name="Rectangle 4"/>
          <p:cNvSpPr/>
          <p:nvPr/>
        </p:nvSpPr>
        <p:spPr>
          <a:xfrm rot="16200000" flipH="1">
            <a:off x="6054969" y="-680014"/>
            <a:ext cx="82061" cy="1219200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3300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5" t="26383" r="48083" b="9787"/>
          <a:stretch/>
        </p:blipFill>
        <p:spPr>
          <a:xfrm>
            <a:off x="0" y="0"/>
            <a:ext cx="5334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 flipH="1">
            <a:off x="53339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3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90" y="1709739"/>
            <a:ext cx="5660390" cy="24203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890" y="4589463"/>
            <a:ext cx="566039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77" t="14074" b="46003"/>
          <a:stretch/>
        </p:blipFill>
        <p:spPr>
          <a:xfrm>
            <a:off x="7924800" y="0"/>
            <a:ext cx="4260850" cy="6858000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 flipH="1">
            <a:off x="788376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5054-DD47-4218-8C65-6FC6FA329F6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365125"/>
            <a:ext cx="10408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825625"/>
            <a:ext cx="10408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32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0" b="1" smtClean="0">
                <a:solidFill>
                  <a:srgbClr val="003300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loom.thomas@epa.gov" TargetMode="External"/><Relationship Id="rId13" Type="http://schemas.openxmlformats.org/officeDocument/2006/relationships/hyperlink" Target="mailto:lynch.kira@epa.gov" TargetMode="External"/><Relationship Id="rId3" Type="http://schemas.openxmlformats.org/officeDocument/2006/relationships/hyperlink" Target="https://www.epa.gov/superfund-redevelopment-initiative/regional-redevelopment-contacts" TargetMode="External"/><Relationship Id="rId7" Type="http://schemas.openxmlformats.org/officeDocument/2006/relationships/hyperlink" Target="mailto:denman.bill@epa.gov" TargetMode="External"/><Relationship Id="rId12" Type="http://schemas.openxmlformats.org/officeDocument/2006/relationships/hyperlink" Target="mailto:riley.gary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christopher@epa.gov" TargetMode="External"/><Relationship Id="rId11" Type="http://schemas.openxmlformats.org/officeDocument/2006/relationships/hyperlink" Target="mailto:costanzi.fran@epa.gov" TargetMode="External"/><Relationship Id="rId5" Type="http://schemas.openxmlformats.org/officeDocument/2006/relationships/hyperlink" Target="mailto:sosa.gloria@epa.gov" TargetMode="External"/><Relationship Id="rId10" Type="http://schemas.openxmlformats.org/officeDocument/2006/relationships/hyperlink" Target="mailto:howell.tonya@epa.gov" TargetMode="External"/><Relationship Id="rId4" Type="http://schemas.openxmlformats.org/officeDocument/2006/relationships/hyperlink" Target="mailto:lemay.joe@epa.gov" TargetMode="External"/><Relationship Id="rId9" Type="http://schemas.openxmlformats.org/officeDocument/2006/relationships/hyperlink" Target="mailto:luckett.casey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superfund-redevelopment-initiative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90" y="1187224"/>
            <a:ext cx="5660390" cy="2420302"/>
          </a:xfrm>
        </p:spPr>
        <p:txBody>
          <a:bodyPr/>
          <a:lstStyle/>
          <a:p>
            <a:r>
              <a:rPr lang="en-US" dirty="0"/>
              <a:t>Resources &amp; 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890" y="4066948"/>
            <a:ext cx="5660390" cy="1500187"/>
          </a:xfrm>
        </p:spPr>
        <p:txBody>
          <a:bodyPr>
            <a:normAutofit/>
          </a:bodyPr>
          <a:lstStyle/>
          <a:p>
            <a:r>
              <a:rPr lang="en-US" sz="2800" dirty="0"/>
              <a:t>Melissa Friedland</a:t>
            </a:r>
          </a:p>
          <a:p>
            <a:r>
              <a:rPr lang="en-US" sz="2800" dirty="0"/>
              <a:t>EPA Superfund Redevelopment Initiative</a:t>
            </a:r>
          </a:p>
        </p:txBody>
      </p:sp>
    </p:spTree>
    <p:extLst>
      <p:ext uri="{BB962C8B-B14F-4D97-AF65-F5344CB8AC3E}">
        <p14:creationId xmlns:p14="http://schemas.microsoft.com/office/powerpoint/2010/main" val="190039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Coordinators by Region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8720" y="1589898"/>
            <a:ext cx="104089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https://www.epa.gov/superfund-redevelopment-initiative/regional-redevelopment-contacts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8411"/>
              </p:ext>
            </p:extLst>
          </p:nvPr>
        </p:nvGraphicFramePr>
        <p:xfrm>
          <a:off x="1188720" y="2688912"/>
          <a:ext cx="9779758" cy="36382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4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Region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Name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Phone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Email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Joe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</a:rPr>
                        <a:t>LeMay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617-918-1323 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solidFill>
                            <a:srgbClr val="0066CC"/>
                          </a:solidFill>
                          <a:effectLst/>
                          <a:hlinkClick r:id="rId4"/>
                        </a:rPr>
                        <a:t>lemay.joe@epa.gov</a:t>
                      </a:r>
                      <a:r>
                        <a:rPr lang="en-US" sz="1300" u="sng" dirty="0">
                          <a:solidFill>
                            <a:srgbClr val="0066CC"/>
                          </a:solidFill>
                          <a:effectLst/>
                        </a:rPr>
                        <a:t> </a:t>
                      </a:r>
                      <a:endParaRPr lang="en-US" sz="1300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Gloria Sosa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212-637-4283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5"/>
                        </a:rPr>
                        <a:t>sosa.gloria@epa.gov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Chris Thomas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215-814-5555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6"/>
                        </a:rPr>
                        <a:t>thomas.christopher@epa.gov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Bill Denman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404-562-8939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7"/>
                        </a:rPr>
                        <a:t>denman.bill@epa.gov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Thomas Bloom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312-886-1967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8"/>
                        </a:rPr>
                        <a:t>bloom.thomas@epa.gov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Casey Luckett Snyder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214-665-7393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9"/>
                        </a:rPr>
                        <a:t>luckett.casey@epa.gov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Tonya Howell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913-551-7589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0"/>
                        </a:rPr>
                        <a:t>howell.tonya@epa.gov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Fran Costanzi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303-312-6571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1"/>
                        </a:rPr>
                        <a:t>costanzi.frances@epa.gov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Gary Riley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415-972-3003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2"/>
                        </a:rPr>
                        <a:t>riley.gary@epa.gov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Kira Lynch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206-553-2144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3"/>
                        </a:rPr>
                        <a:t>lynch.kira@epa.gov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4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More Information,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Melissa Friedland</a:t>
            </a:r>
          </a:p>
          <a:p>
            <a:pPr marL="457200" lvl="1" indent="0">
              <a:buNone/>
            </a:pPr>
            <a:r>
              <a:rPr lang="en-US" dirty="0"/>
              <a:t>Superfund Program Manager for Redevelopment</a:t>
            </a:r>
          </a:p>
          <a:p>
            <a:pPr marL="457200" lvl="1" indent="0">
              <a:buNone/>
            </a:pPr>
            <a:r>
              <a:rPr lang="en-US" dirty="0"/>
              <a:t>(703) 603-8864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Frank Avvisato</a:t>
            </a:r>
          </a:p>
          <a:p>
            <a:pPr marL="457200" lvl="1" indent="0">
              <a:buNone/>
            </a:pPr>
            <a:r>
              <a:rPr lang="en-US" dirty="0"/>
              <a:t>Superfund Redevelopment Initiative Project Officer</a:t>
            </a:r>
          </a:p>
          <a:p>
            <a:pPr marL="457200" lvl="1" indent="0">
              <a:buNone/>
            </a:pPr>
            <a:r>
              <a:rPr lang="en-US" dirty="0"/>
              <a:t>(703) 603-8949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https://www.epa.gov/superfund-redevelopment-initiative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075"/>
      </p:ext>
    </p:extLst>
  </p:cSld>
  <p:clrMapOvr>
    <a:masterClrMapping/>
  </p:clrMapOvr>
</p:sld>
</file>

<file path=ppt/theme/theme1.xml><?xml version="1.0" encoding="utf-8"?>
<a:theme xmlns:a="http://schemas.openxmlformats.org/drawingml/2006/main" name="Mining Mahoney Draft_1123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Mining Intro_Friedland_DRAFT_110916</Template>
  <TotalTime>165</TotalTime>
  <Words>195</Words>
  <Application>Microsoft Office PowerPoint</Application>
  <PresentationFormat>Widescreen</PresentationFormat>
  <Paragraphs>66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Mining Mahoney Draft_112316</vt:lpstr>
      <vt:lpstr>Resources &amp; Contacts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Vanderpool</dc:creator>
  <cp:lastModifiedBy>Sarah Alfano</cp:lastModifiedBy>
  <cp:revision>19</cp:revision>
  <dcterms:created xsi:type="dcterms:W3CDTF">2016-11-09T15:37:50Z</dcterms:created>
  <dcterms:modified xsi:type="dcterms:W3CDTF">2016-12-02T16:56:12Z</dcterms:modified>
</cp:coreProperties>
</file>